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776" r:id="rId43"/>
    <p:sldId id="305" r:id="rId44"/>
    <p:sldId id="777"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309" r:id="rId64"/>
    <p:sldId id="779" r:id="rId65"/>
    <p:sldId id="796" r:id="rId66"/>
    <p:sldId id="299" r:id="rId67"/>
    <p:sldId id="292" r:id="rId68"/>
    <p:sldId id="780" r:id="rId69"/>
    <p:sldId id="797" r:id="rId70"/>
    <p:sldId id="285" r:id="rId71"/>
    <p:sldId id="311" r:id="rId72"/>
    <p:sldId id="287" r:id="rId73"/>
    <p:sldId id="781" r:id="rId74"/>
    <p:sldId id="782" r:id="rId75"/>
    <p:sldId id="293" r:id="rId76"/>
    <p:sldId id="295" r:id="rId77"/>
    <p:sldId id="301" r:id="rId78"/>
    <p:sldId id="985" r:id="rId79"/>
    <p:sldId id="288" r:id="rId80"/>
    <p:sldId id="296" r:id="rId81"/>
    <p:sldId id="783" r:id="rId82"/>
    <p:sldId id="315" r:id="rId83"/>
    <p:sldId id="314" r:id="rId84"/>
    <p:sldId id="799" r:id="rId85"/>
    <p:sldId id="800" r:id="rId86"/>
    <p:sldId id="313" r:id="rId87"/>
    <p:sldId id="798" r:id="rId88"/>
    <p:sldId id="316" r:id="rId89"/>
    <p:sldId id="784" r:id="rId90"/>
    <p:sldId id="785" r:id="rId91"/>
    <p:sldId id="257" r:id="rId92"/>
    <p:sldId id="317" r:id="rId93"/>
    <p:sldId id="318" r:id="rId94"/>
    <p:sldId id="319" r:id="rId95"/>
    <p:sldId id="320" r:id="rId96"/>
    <p:sldId id="751" r:id="rId97"/>
    <p:sldId id="268" r:id="rId98"/>
    <p:sldId id="269" r:id="rId99"/>
    <p:sldId id="974" r:id="rId100"/>
    <p:sldId id="710" r:id="rId101"/>
    <p:sldId id="970" r:id="rId102"/>
    <p:sldId id="971" r:id="rId103"/>
    <p:sldId id="972" r:id="rId104"/>
    <p:sldId id="739" r:id="rId105"/>
    <p:sldId id="738" r:id="rId106"/>
    <p:sldId id="734" r:id="rId107"/>
    <p:sldId id="876" r:id="rId108"/>
    <p:sldId id="675" r:id="rId109"/>
    <p:sldId id="676" r:id="rId110"/>
    <p:sldId id="677" r:id="rId111"/>
    <p:sldId id="678" r:id="rId112"/>
    <p:sldId id="674" r:id="rId113"/>
    <p:sldId id="679" r:id="rId114"/>
    <p:sldId id="877" r:id="rId115"/>
    <p:sldId id="878" r:id="rId116"/>
    <p:sldId id="97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12" d="100"/>
          <a:sy n="112" d="100"/>
        </p:scale>
        <p:origin x="1040" y="41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1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702.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1.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2.jpe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0.png"/></Relationships>
</file>

<file path=ppt/slides/_rels/slide64.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8.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8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4243593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625963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3952872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216661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3718150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34645449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23783213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1455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1455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293430"/>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293430"/>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218840"/>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218840"/>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defTabSz="457200" latinLnBrk="1" hangingPunct="0"/>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285151"/>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285151"/>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1" y="1285241"/>
                <a:ext cx="7989594"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1" y="1285241"/>
                <a:ext cx="7989594" cy="5035683"/>
              </a:xfrm>
              <a:blipFill>
                <a:blip r:embed="rId3"/>
                <a:stretch>
                  <a:fillRect l="-95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620004" cy="4070025"/>
              </a:xfrm>
              <a:prstGeom prst="rect">
                <a:avLst/>
              </a:prstGeom>
              <a:blipFill>
                <a:blip r:embed="rId3"/>
                <a:stretch>
                  <a:fillRect l="-43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322568" cy="2475308"/>
            <a:chOff x="8719011" y="3980541"/>
            <a:chExt cx="3322568" cy="2475308"/>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9592549" y="6148074"/>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Using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latin typeface="Calibri"/>
                    <a:ea typeface="Calibri"/>
                    <a:cs typeface="Calibri"/>
                    <a:sym typeface="Calibri"/>
                  </a:rPr>
                  <a:t> from the function generator, we can find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334892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𝑉</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35670" y="1148589"/>
                <a:ext cx="9135021" cy="2936740"/>
              </a:xfrm>
              <a:prstGeom prst="rect">
                <a:avLst/>
              </a:prstGeom>
              <a:blipFill>
                <a:blip r:embed="rId3"/>
                <a:stretch>
                  <a:fillRect l="-1110" t="-129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64720" y="1782894"/>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4005823" y="1340821"/>
                <a:ext cx="5119033" cy="4659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Norcal-40 Power amp is class C</a:t>
                </a:r>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005823" y="1340821"/>
                <a:ext cx="5119033" cy="4659915"/>
              </a:xfrm>
              <a:prstGeom prst="rect">
                <a:avLst/>
              </a:prstGeom>
              <a:blipFill>
                <a:blip r:embed="rId5"/>
                <a:stretch>
                  <a:fillRect l="-1980" t="-54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3686940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53410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4168085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0" y="1122235"/>
            <a:ext cx="6560491"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152942"/>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152942"/>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1533600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17325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18250294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4223</TotalTime>
  <Words>13059</Words>
  <Application>Microsoft Macintosh PowerPoint</Application>
  <PresentationFormat>Widescreen</PresentationFormat>
  <Paragraphs>2377</Paragraphs>
  <Slides>116</Slides>
  <Notes>78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574</cp:revision>
  <dcterms:created xsi:type="dcterms:W3CDTF">2021-07-06T18:24:07Z</dcterms:created>
  <dcterms:modified xsi:type="dcterms:W3CDTF">2021-07-21T22:53:29Z</dcterms:modified>
</cp:coreProperties>
</file>